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63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CA06D6-8FE4-4C94-AD9E-BBDE7C9901F4}" v="28" dt="2025-09-10T14:42:13.8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just format 1 - Dekorfärg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berg Elin" userId="80ebd966-26b4-4215-9cd5-a123af7846e3" providerId="ADAL" clId="{0CF7C2ED-950E-4788-8C12-032EDDD447A4}"/>
    <pc:docChg chg="undo custSel addSld delSld modSld">
      <pc:chgData name="Edberg Elin" userId="80ebd966-26b4-4215-9cd5-a123af7846e3" providerId="ADAL" clId="{0CF7C2ED-950E-4788-8C12-032EDDD447A4}" dt="2024-09-13T08:24:19.589" v="3854" actId="47"/>
      <pc:docMkLst>
        <pc:docMk/>
      </pc:docMkLst>
      <pc:sldChg chg="modSp mod">
        <pc:chgData name="Edberg Elin" userId="80ebd966-26b4-4215-9cd5-a123af7846e3" providerId="ADAL" clId="{0CF7C2ED-950E-4788-8C12-032EDDD447A4}" dt="2024-09-13T08:22:22.741" v="3852" actId="313"/>
        <pc:sldMkLst>
          <pc:docMk/>
          <pc:sldMk cId="1824183837" sldId="263"/>
        </pc:sldMkLst>
      </pc:sldChg>
      <pc:sldChg chg="del">
        <pc:chgData name="Edberg Elin" userId="80ebd966-26b4-4215-9cd5-a123af7846e3" providerId="ADAL" clId="{0CF7C2ED-950E-4788-8C12-032EDDD447A4}" dt="2024-09-13T03:47:41.644" v="1108" actId="47"/>
        <pc:sldMkLst>
          <pc:docMk/>
          <pc:sldMk cId="795841916" sldId="264"/>
        </pc:sldMkLst>
      </pc:sldChg>
      <pc:sldChg chg="addSp modSp del mod">
        <pc:chgData name="Edberg Elin" userId="80ebd966-26b4-4215-9cd5-a123af7846e3" providerId="ADAL" clId="{0CF7C2ED-950E-4788-8C12-032EDDD447A4}" dt="2024-09-13T08:24:17.728" v="3853" actId="47"/>
        <pc:sldMkLst>
          <pc:docMk/>
          <pc:sldMk cId="4069813282" sldId="265"/>
        </pc:sldMkLst>
      </pc:sldChg>
      <pc:sldChg chg="addSp delSp modSp add del mod">
        <pc:chgData name="Edberg Elin" userId="80ebd966-26b4-4215-9cd5-a123af7846e3" providerId="ADAL" clId="{0CF7C2ED-950E-4788-8C12-032EDDD447A4}" dt="2024-09-13T06:10:38.329" v="2708" actId="47"/>
        <pc:sldMkLst>
          <pc:docMk/>
          <pc:sldMk cId="2685125098" sldId="266"/>
        </pc:sldMkLst>
      </pc:sldChg>
      <pc:sldChg chg="add del">
        <pc:chgData name="Edberg Elin" userId="80ebd966-26b4-4215-9cd5-a123af7846e3" providerId="ADAL" clId="{0CF7C2ED-950E-4788-8C12-032EDDD447A4}" dt="2024-09-13T05:06:54.391" v="2551" actId="47"/>
        <pc:sldMkLst>
          <pc:docMk/>
          <pc:sldMk cId="3292672047" sldId="267"/>
        </pc:sldMkLst>
      </pc:sldChg>
      <pc:sldChg chg="addSp delSp modSp add del mod">
        <pc:chgData name="Edberg Elin" userId="80ebd966-26b4-4215-9cd5-a123af7846e3" providerId="ADAL" clId="{0CF7C2ED-950E-4788-8C12-032EDDD447A4}" dt="2024-09-13T08:24:19.589" v="3854" actId="47"/>
        <pc:sldMkLst>
          <pc:docMk/>
          <pc:sldMk cId="2774696271" sldId="268"/>
        </pc:sldMkLst>
      </pc:sldChg>
    </pc:docChg>
  </pc:docChgLst>
  <pc:docChgLst>
    <pc:chgData clId="Web-{8ECA06D6-8FE4-4C94-AD9E-BBDE7C9901F4}"/>
    <pc:docChg chg="modSld">
      <pc:chgData name="" userId="" providerId="" clId="Web-{8ECA06D6-8FE4-4C94-AD9E-BBDE7C9901F4}" dt="2025-09-10T14:41:39.735" v="0" actId="20577"/>
      <pc:docMkLst>
        <pc:docMk/>
      </pc:docMkLst>
      <pc:sldChg chg="modSp">
        <pc:chgData name="" userId="" providerId="" clId="Web-{8ECA06D6-8FE4-4C94-AD9E-BBDE7C9901F4}" dt="2025-09-10T14:41:39.735" v="0" actId="20577"/>
        <pc:sldMkLst>
          <pc:docMk/>
          <pc:sldMk cId="1824183837" sldId="263"/>
        </pc:sldMkLst>
        <pc:spChg chg="mod">
          <ac:chgData name="" userId="" providerId="" clId="Web-{8ECA06D6-8FE4-4C94-AD9E-BBDE7C9901F4}" dt="2025-09-10T14:41:39.735" v="0" actId="20577"/>
          <ac:spMkLst>
            <pc:docMk/>
            <pc:sldMk cId="1824183837" sldId="263"/>
            <ac:spMk id="6" creationId="{4994BF11-95E2-DFD8-9201-62B61595A06C}"/>
          </ac:spMkLst>
        </pc:spChg>
      </pc:sldChg>
    </pc:docChg>
  </pc:docChgLst>
  <pc:docChgLst>
    <pc:chgData name="edbergelin" userId="S::edbergelin_hotmail.com#ext#@orebrohockeyungdom.onmicrosoft.com::f5e0c792-8ca3-45c1-a936-3f2f0724d6fa" providerId="AD" clId="Web-{B41D6153-750F-9B53-6471-D6083548E042}"/>
    <pc:docChg chg="delSld modSld">
      <pc:chgData name="edbergelin" userId="S::edbergelin_hotmail.com#ext#@orebrohockeyungdom.onmicrosoft.com::f5e0c792-8ca3-45c1-a936-3f2f0724d6fa" providerId="AD" clId="Web-{B41D6153-750F-9B53-6471-D6083548E042}" dt="2024-11-18T16:17:25.056" v="25" actId="20577"/>
      <pc:docMkLst>
        <pc:docMk/>
      </pc:docMkLst>
      <pc:sldChg chg="modSp">
        <pc:chgData name="edbergelin" userId="S::edbergelin_hotmail.com#ext#@orebrohockeyungdom.onmicrosoft.com::f5e0c792-8ca3-45c1-a936-3f2f0724d6fa" providerId="AD" clId="Web-{B41D6153-750F-9B53-6471-D6083548E042}" dt="2024-11-18T16:17:25.056" v="25" actId="20577"/>
        <pc:sldMkLst>
          <pc:docMk/>
          <pc:sldMk cId="1824183837" sldId="263"/>
        </pc:sldMkLst>
      </pc:sldChg>
      <pc:sldChg chg="del">
        <pc:chgData name="edbergelin" userId="S::edbergelin_hotmail.com#ext#@orebrohockeyungdom.onmicrosoft.com::f5e0c792-8ca3-45c1-a936-3f2f0724d6fa" providerId="AD" clId="Web-{B41D6153-750F-9B53-6471-D6083548E042}" dt="2024-11-18T16:16:52.945" v="2"/>
        <pc:sldMkLst>
          <pc:docMk/>
          <pc:sldMk cId="2893314938" sldId="264"/>
        </pc:sldMkLst>
      </pc:sldChg>
    </pc:docChg>
  </pc:docChgLst>
  <pc:docChgLst>
    <pc:chgData name="Erik Planeby" userId="S::erik@orebrohockeyungdom.se::c06e8525-c3a1-476c-b0e2-4fd3cebbb998" providerId="AD" clId="Web-{1BAF7FFE-A994-8133-AAA0-2246DB53BFE8}"/>
    <pc:docChg chg="addSld">
      <pc:chgData name="Erik Planeby" userId="S::erik@orebrohockeyungdom.se::c06e8525-c3a1-476c-b0e2-4fd3cebbb998" providerId="AD" clId="Web-{1BAF7FFE-A994-8133-AAA0-2246DB53BFE8}" dt="2024-11-13T12:33:41.674" v="0"/>
      <pc:docMkLst>
        <pc:docMk/>
      </pc:docMkLst>
      <pc:sldChg chg="new">
        <pc:chgData name="Erik Planeby" userId="S::erik@orebrohockeyungdom.se::c06e8525-c3a1-476c-b0e2-4fd3cebbb998" providerId="AD" clId="Web-{1BAF7FFE-A994-8133-AAA0-2246DB53BFE8}" dt="2024-11-13T12:33:41.674" v="0"/>
        <pc:sldMkLst>
          <pc:docMk/>
          <pc:sldMk cId="2893314938" sldId="264"/>
        </pc:sldMkLst>
      </pc:sldChg>
    </pc:docChg>
  </pc:docChgLst>
  <pc:docChgLst>
    <pc:chgData name="Simon Löwdahl" userId="S::simon@orebrohockeyungdom.se::ed2d8f9e-2a19-4c61-a50f-6a06272afb80" providerId="AD" clId="Web-{8ECA06D6-8FE4-4C94-AD9E-BBDE7C9901F4}"/>
    <pc:docChg chg="modSld">
      <pc:chgData name="Simon Löwdahl" userId="S::simon@orebrohockeyungdom.se::ed2d8f9e-2a19-4c61-a50f-6a06272afb80" providerId="AD" clId="Web-{8ECA06D6-8FE4-4C94-AD9E-BBDE7C9901F4}" dt="2025-09-10T14:42:13.876" v="12" actId="20577"/>
      <pc:docMkLst>
        <pc:docMk/>
      </pc:docMkLst>
      <pc:sldChg chg="modSp">
        <pc:chgData name="Simon Löwdahl" userId="S::simon@orebrohockeyungdom.se::ed2d8f9e-2a19-4c61-a50f-6a06272afb80" providerId="AD" clId="Web-{8ECA06D6-8FE4-4C94-AD9E-BBDE7C9901F4}" dt="2025-09-10T14:42:13.876" v="12" actId="20577"/>
        <pc:sldMkLst>
          <pc:docMk/>
          <pc:sldMk cId="1824183837" sldId="263"/>
        </pc:sldMkLst>
        <pc:spChg chg="mod">
          <ac:chgData name="Simon Löwdahl" userId="S::simon@orebrohockeyungdom.se::ed2d8f9e-2a19-4c61-a50f-6a06272afb80" providerId="AD" clId="Web-{8ECA06D6-8FE4-4C94-AD9E-BBDE7C9901F4}" dt="2025-09-10T14:41:54.939" v="2" actId="20577"/>
          <ac:spMkLst>
            <pc:docMk/>
            <pc:sldMk cId="1824183837" sldId="263"/>
            <ac:spMk id="6" creationId="{4994BF11-95E2-DFD8-9201-62B61595A06C}"/>
          </ac:spMkLst>
        </pc:spChg>
        <pc:spChg chg="mod">
          <ac:chgData name="Simon Löwdahl" userId="S::simon@orebrohockeyungdom.se::ed2d8f9e-2a19-4c61-a50f-6a06272afb80" providerId="AD" clId="Web-{8ECA06D6-8FE4-4C94-AD9E-BBDE7C9901F4}" dt="2025-09-10T14:42:13.876" v="12" actId="20577"/>
          <ac:spMkLst>
            <pc:docMk/>
            <pc:sldMk cId="1824183837" sldId="263"/>
            <ac:spMk id="7" creationId="{29EF50BF-3DE2-2212-8F70-E3696BDC04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545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71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94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731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5845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387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623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1977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905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331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139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D8D8D-52BD-40FA-821B-A06A91191823}" type="datetimeFigureOut">
              <a:rPr lang="sv-SE" smtClean="0"/>
              <a:t>2025-09-10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33C69-D17B-4060-B8EF-220B5C2836E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330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DDB99-69B2-F42A-175C-AA9EF0D430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Jullovs camp | Örebro Hockey Ungdom">
            <a:extLst>
              <a:ext uri="{FF2B5EF4-FFF2-40B4-BE49-F238E27FC236}">
                <a16:creationId xmlns:a16="http://schemas.microsoft.com/office/drawing/2014/main" id="{CB6FF72C-F051-D742-0165-9A81128EF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092" y="299278"/>
            <a:ext cx="1013660" cy="1304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4994BF11-95E2-DFD8-9201-62B61595A06C}"/>
              </a:ext>
            </a:extLst>
          </p:cNvPr>
          <p:cNvSpPr txBox="1"/>
          <p:nvPr/>
        </p:nvSpPr>
        <p:spPr>
          <a:xfrm>
            <a:off x="419786" y="243681"/>
            <a:ext cx="49603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3600" b="1" dirty="0"/>
              <a:t>Nya (förtydligande) </a:t>
            </a:r>
            <a:br>
              <a:rPr lang="sv-SE" sz="3600" b="1" dirty="0"/>
            </a:br>
            <a:r>
              <a:rPr lang="sv-SE" sz="3600" b="1" dirty="0"/>
              <a:t>rutiner för 25/26</a:t>
            </a:r>
            <a:endParaRPr lang="sv-SE" sz="2800" b="1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9EF50BF-3DE2-2212-8F70-E3696BDC04FA}"/>
              </a:ext>
            </a:extLst>
          </p:cNvPr>
          <p:cNvSpPr txBox="1"/>
          <p:nvPr/>
        </p:nvSpPr>
        <p:spPr>
          <a:xfrm>
            <a:off x="162837" y="1444010"/>
            <a:ext cx="6834071" cy="100642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Nyckelhanteringen</a:t>
            </a:r>
            <a:br>
              <a:rPr lang="sv-SE" dirty="0"/>
            </a:br>
            <a:r>
              <a:rPr lang="sv-SE" i="1" dirty="0"/>
              <a:t>Nyckelbox (till båda hallarna) finns i B-hallen utanför avbytarbåsen mot vaktmästarna på väggen. Simon meddelar caféansvarig koden innan och denna byts inför varje period nytt lag bemannar.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Tillägg för bemanning utöver utskickat </a:t>
            </a:r>
            <a:r>
              <a:rPr lang="sv-SE" b="1" dirty="0" err="1"/>
              <a:t>isschema</a:t>
            </a:r>
            <a:br>
              <a:rPr lang="sv-SE" i="1" dirty="0"/>
            </a:br>
            <a:r>
              <a:rPr lang="sv-SE" i="1" dirty="0"/>
              <a:t>Meddelas direkt till ansvarigt lag </a:t>
            </a:r>
            <a:r>
              <a:rPr lang="sv-SE" b="1" i="1" u="sng" dirty="0"/>
              <a:t>minst</a:t>
            </a:r>
            <a:r>
              <a:rPr lang="sv-SE" i="1" dirty="0"/>
              <a:t> en vecka innan </a:t>
            </a:r>
            <a:br>
              <a:rPr lang="sv-SE" i="1" dirty="0"/>
            </a:br>
            <a:r>
              <a:rPr lang="sv-SE" i="1" dirty="0"/>
              <a:t>matchen/poolspelet, annars bemannar laget själva cafeterian.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Bemanning vid cuper</a:t>
            </a:r>
            <a:br>
              <a:rPr lang="sv-SE" b="1" i="1" dirty="0"/>
            </a:br>
            <a:r>
              <a:rPr lang="sv-SE" i="1" dirty="0"/>
              <a:t>När det är cup bemannar laget som har cupen kioskerna.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i="1" dirty="0"/>
              <a:t> </a:t>
            </a:r>
            <a:r>
              <a:rPr lang="sv-SE" b="1" dirty="0"/>
              <a:t>Öppettider (51)52 - 1</a:t>
            </a:r>
            <a:br>
              <a:rPr lang="sv-SE" i="1" dirty="0"/>
            </a:br>
            <a:r>
              <a:rPr lang="sv-SE" i="1" dirty="0"/>
              <a:t>Önskar man ha kiosken öppen så får man hålla den öppen själva. </a:t>
            </a:r>
            <a:br>
              <a:rPr lang="sv-SE" i="1" dirty="0"/>
            </a:br>
            <a:r>
              <a:rPr lang="sv-SE" i="1" dirty="0"/>
              <a:t>Detta meddelas Simon i god tid som även delger koden.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1" dirty="0"/>
              <a:t>Öppettider (tidigaste tiden för schemat)</a:t>
            </a:r>
            <a:br>
              <a:rPr lang="sv-SE" i="1" dirty="0"/>
            </a:br>
            <a:r>
              <a:rPr lang="sv-SE" i="1" dirty="0"/>
              <a:t>Kioskerna bemannas från 8.45. Önskar man öppna tidigare </a:t>
            </a:r>
            <a:br>
              <a:rPr lang="sv-SE" i="1" dirty="0"/>
            </a:br>
            <a:r>
              <a:rPr lang="sv-SE" i="1" dirty="0"/>
              <a:t>pga. samling eller liknande gör man det själva. Ni som har </a:t>
            </a:r>
            <a:br>
              <a:rPr lang="sv-SE" i="1" dirty="0"/>
            </a:br>
            <a:r>
              <a:rPr lang="sv-SE" i="1" dirty="0"/>
              <a:t>matchen/poolspelet kontaktar caféansvarig i tid för att </a:t>
            </a:r>
            <a:br>
              <a:rPr lang="sv-SE" i="1" dirty="0"/>
            </a:br>
            <a:r>
              <a:rPr lang="sv-SE" i="1" dirty="0"/>
              <a:t>hantera detta.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 </a:t>
            </a:r>
            <a:r>
              <a:rPr lang="sv-SE" b="1" dirty="0"/>
              <a:t>Ledarfika</a:t>
            </a:r>
            <a:br>
              <a:rPr lang="sv-SE" b="1" i="1" dirty="0"/>
            </a:br>
            <a:r>
              <a:rPr lang="sv-SE" i="1" dirty="0"/>
              <a:t>Kaffe, fika serveras i respektive caféteria till ledarna. </a:t>
            </a: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 </a:t>
            </a:r>
            <a:r>
              <a:rPr lang="sv-SE" b="1" dirty="0"/>
              <a:t>Domarfika</a:t>
            </a:r>
            <a:br>
              <a:rPr lang="sv-SE" b="1" i="1" dirty="0"/>
            </a:br>
            <a:r>
              <a:rPr lang="sv-SE" i="1" dirty="0"/>
              <a:t>1 dricka och 1 korv, toast eller kexchoklad per domare bjuder </a:t>
            </a:r>
            <a:br>
              <a:rPr lang="sv-SE" i="1" dirty="0"/>
            </a:br>
            <a:r>
              <a:rPr lang="sv-SE" i="1" dirty="0"/>
              <a:t>föreningen på. </a:t>
            </a:r>
            <a:br>
              <a:rPr lang="sv-SE" i="1" dirty="0"/>
            </a:br>
            <a:br>
              <a:rPr lang="sv-SE" i="1" dirty="0"/>
            </a:br>
            <a:br>
              <a:rPr lang="sv-SE" i="1" dirty="0"/>
            </a:br>
            <a:endParaRPr lang="sv-SE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 </a:t>
            </a:r>
            <a:br>
              <a:rPr lang="sv-SE" i="1" dirty="0"/>
            </a:br>
            <a:br>
              <a:rPr lang="sv-SE" i="1" dirty="0"/>
            </a:br>
            <a:endParaRPr lang="sv-SE" i="1" dirty="0"/>
          </a:p>
          <a:p>
            <a:r>
              <a:rPr lang="sv-SE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18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ABCA3DC2650445ACE806CF43110EBC" ma:contentTypeVersion="11" ma:contentTypeDescription="Skapa ett nytt dokument." ma:contentTypeScope="" ma:versionID="2ddf34efd31a3b5495cb5c4d1bd84666">
  <xsd:schema xmlns:xsd="http://www.w3.org/2001/XMLSchema" xmlns:xs="http://www.w3.org/2001/XMLSchema" xmlns:p="http://schemas.microsoft.com/office/2006/metadata/properties" xmlns:ns2="4e26e2be-81b0-4933-8d6b-622ee80e2522" xmlns:ns3="5b5c8138-3895-4ec0-8e0c-90766885d87a" targetNamespace="http://schemas.microsoft.com/office/2006/metadata/properties" ma:root="true" ma:fieldsID="835ff3b271b6e19d8af89d169dd5393c" ns2:_="" ns3:_="">
    <xsd:import namespace="4e26e2be-81b0-4933-8d6b-622ee80e2522"/>
    <xsd:import namespace="5b5c8138-3895-4ec0-8e0c-90766885d8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26e2be-81b0-4933-8d6b-622ee80e25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Bildmarkeringar" ma:readOnly="false" ma:fieldId="{5cf76f15-5ced-4ddc-b409-7134ff3c332f}" ma:taxonomyMulti="true" ma:sspId="85131503-7235-4cb9-9131-aa014c3863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5c8138-3895-4ec0-8e0c-90766885d87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1aab31-1198-434d-b1a1-5b1b3e53e2e9}" ma:internalName="TaxCatchAll" ma:showField="CatchAllData" ma:web="5b5c8138-3895-4ec0-8e0c-90766885d8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5c8138-3895-4ec0-8e0c-90766885d87a" xsi:nil="true"/>
    <lcf76f155ced4ddcb4097134ff3c332f xmlns="4e26e2be-81b0-4933-8d6b-622ee80e252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26E7BB6-8840-41AA-A22E-3EDB4BC203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12CC3E-D9E1-4FD7-BE52-A508E4836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26e2be-81b0-4933-8d6b-622ee80e2522"/>
    <ds:schemaRef ds:uri="5b5c8138-3895-4ec0-8e0c-90766885d8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38459D-E0BA-4EA1-B992-7F762456CACE}">
  <ds:schemaRefs>
    <ds:schemaRef ds:uri="http://schemas.microsoft.com/office/2006/metadata/properties"/>
    <ds:schemaRef ds:uri="http://schemas.microsoft.com/office/infopath/2007/PartnerControls"/>
    <ds:schemaRef ds:uri="659a8f55-718c-40de-a17d-fe22476fce86"/>
    <ds:schemaRef ds:uri="ef9e1883-8676-41c9-aeae-b6b76421ca45"/>
    <ds:schemaRef ds:uri="5b5c8138-3895-4ec0-8e0c-90766885d87a"/>
    <ds:schemaRef ds:uri="4e26e2be-81b0-4933-8d6b-622ee80e252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1288</TotalTime>
  <Words>202</Words>
  <Application>Microsoft Office PowerPoint</Application>
  <PresentationFormat>A4 (210 x 297 mm)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Edberg Elin</dc:creator>
  <cp:lastModifiedBy>Edberg Elin</cp:lastModifiedBy>
  <cp:revision>20</cp:revision>
  <cp:lastPrinted>2024-03-22T10:05:40Z</cp:lastPrinted>
  <dcterms:created xsi:type="dcterms:W3CDTF">2024-03-22T06:07:33Z</dcterms:created>
  <dcterms:modified xsi:type="dcterms:W3CDTF">2025-09-10T14:42:20Z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f9d867-5209-455c-a8aa-d350ece4e6a7_Enabled">
    <vt:lpwstr>true</vt:lpwstr>
  </property>
  <property fmtid="{D5CDD505-2E9C-101B-9397-08002B2CF9AE}" pid="3" name="MSIP_Label_3af9d867-5209-455c-a8aa-d350ece4e6a7_SetDate">
    <vt:lpwstr>2024-09-12T12:54:54Z</vt:lpwstr>
  </property>
  <property fmtid="{D5CDD505-2E9C-101B-9397-08002B2CF9AE}" pid="4" name="MSIP_Label_3af9d867-5209-455c-a8aa-d350ece4e6a7_Method">
    <vt:lpwstr>Privileged</vt:lpwstr>
  </property>
  <property fmtid="{D5CDD505-2E9C-101B-9397-08002B2CF9AE}" pid="5" name="MSIP_Label_3af9d867-5209-455c-a8aa-d350ece4e6a7_Name">
    <vt:lpwstr>No NCC label #NL</vt:lpwstr>
  </property>
  <property fmtid="{D5CDD505-2E9C-101B-9397-08002B2CF9AE}" pid="6" name="MSIP_Label_3af9d867-5209-455c-a8aa-d350ece4e6a7_SiteId">
    <vt:lpwstr>d04499d5-2857-4e28-9177-6e949859db83</vt:lpwstr>
  </property>
  <property fmtid="{D5CDD505-2E9C-101B-9397-08002B2CF9AE}" pid="7" name="MSIP_Label_3af9d867-5209-455c-a8aa-d350ece4e6a7_ActionId">
    <vt:lpwstr>4eb86fef-2527-47b8-9be2-91962f9aa313</vt:lpwstr>
  </property>
  <property fmtid="{D5CDD505-2E9C-101B-9397-08002B2CF9AE}" pid="8" name="MSIP_Label_3af9d867-5209-455c-a8aa-d350ece4e6a7_ContentBits">
    <vt:lpwstr>0</vt:lpwstr>
  </property>
  <property fmtid="{D5CDD505-2E9C-101B-9397-08002B2CF9AE}" pid="9" name="ContentTypeId">
    <vt:lpwstr>0x010100FAABCA3DC2650445ACE806CF43110EBC</vt:lpwstr>
  </property>
  <property fmtid="{D5CDD505-2E9C-101B-9397-08002B2CF9AE}" pid="10" name="MediaServiceImageTags">
    <vt:lpwstr/>
  </property>
  <property fmtid="{D5CDD505-2E9C-101B-9397-08002B2CF9AE}" pid="11" name="xd_ProgID">
    <vt:lpwstr/>
  </property>
  <property fmtid="{D5CDD505-2E9C-101B-9397-08002B2CF9AE}" pid="12" name="_SourceUrl">
    <vt:lpwstr/>
  </property>
  <property fmtid="{D5CDD505-2E9C-101B-9397-08002B2CF9AE}" pid="13" name="_SharedFileIndex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xd_Signature">
    <vt:bool>false</vt:bool>
  </property>
</Properties>
</file>