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68" r:id="rId5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just format 2 - Dekorfärg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Ljust format 1 - Dekorfärg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81" d="100"/>
          <a:sy n="81" d="100"/>
        </p:scale>
        <p:origin x="31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8D8D-52BD-40FA-821B-A06A91191823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5452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8D8D-52BD-40FA-821B-A06A91191823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71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8D8D-52BD-40FA-821B-A06A91191823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7940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8D8D-52BD-40FA-821B-A06A91191823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731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8D8D-52BD-40FA-821B-A06A91191823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5845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8D8D-52BD-40FA-821B-A06A91191823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3870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8D8D-52BD-40FA-821B-A06A91191823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6234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8D8D-52BD-40FA-821B-A06A91191823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1977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8D8D-52BD-40FA-821B-A06A91191823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9052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8D8D-52BD-40FA-821B-A06A91191823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3313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8D8D-52BD-40FA-821B-A06A91191823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1393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D8D8D-52BD-40FA-821B-A06A91191823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3306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imon@orebrohockeyungdom.s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DDB99-69B2-F42A-175C-AA9EF0D43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Jullovs camp | Örebro Hockey Ungdom">
            <a:extLst>
              <a:ext uri="{FF2B5EF4-FFF2-40B4-BE49-F238E27FC236}">
                <a16:creationId xmlns:a16="http://schemas.microsoft.com/office/drawing/2014/main" id="{CB6FF72C-F051-D742-0165-9A81128EF2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0092" y="299278"/>
            <a:ext cx="1013660" cy="1304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4994BF11-95E2-DFD8-9201-62B61595A06C}"/>
              </a:ext>
            </a:extLst>
          </p:cNvPr>
          <p:cNvSpPr txBox="1"/>
          <p:nvPr/>
        </p:nvSpPr>
        <p:spPr>
          <a:xfrm>
            <a:off x="301410" y="446925"/>
            <a:ext cx="496030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b="1" dirty="0"/>
              <a:t>Fördelning av caféveckor</a:t>
            </a:r>
          </a:p>
          <a:p>
            <a:pPr algn="ctr"/>
            <a:r>
              <a:rPr lang="sv-SE" sz="2400" b="1" dirty="0"/>
              <a:t>(Vecka 51-1 kan komma att ändras)</a:t>
            </a:r>
            <a:br>
              <a:rPr lang="sv-SE" sz="2000" b="1" dirty="0"/>
            </a:br>
            <a:endParaRPr lang="sv-SE" sz="1600" b="1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F85F5C51-B125-B73C-51AB-8F020FEA6464}"/>
              </a:ext>
            </a:extLst>
          </p:cNvPr>
          <p:cNvSpPr txBox="1"/>
          <p:nvPr/>
        </p:nvSpPr>
        <p:spPr>
          <a:xfrm>
            <a:off x="948847" y="8715728"/>
            <a:ext cx="49603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dirty="0"/>
              <a:t>Caféansvarig på kansliet</a:t>
            </a:r>
            <a:br>
              <a:rPr lang="sv-SE" sz="2400" dirty="0"/>
            </a:br>
            <a:r>
              <a:rPr lang="sv-SE" dirty="0"/>
              <a:t>Simon Löwdahl 076 020 67 87</a:t>
            </a:r>
          </a:p>
          <a:p>
            <a:pPr algn="ctr"/>
            <a:r>
              <a:rPr lang="sv-SE" dirty="0">
                <a:hlinkClick r:id="rId3"/>
              </a:rPr>
              <a:t>simon@orebrohockeyungdom.se</a:t>
            </a:r>
            <a:r>
              <a:rPr lang="sv-SE" dirty="0"/>
              <a:t> </a:t>
            </a:r>
          </a:p>
        </p:txBody>
      </p:sp>
      <p:graphicFrame>
        <p:nvGraphicFramePr>
          <p:cNvPr id="7" name="Tabell 6">
            <a:extLst>
              <a:ext uri="{FF2B5EF4-FFF2-40B4-BE49-F238E27FC236}">
                <a16:creationId xmlns:a16="http://schemas.microsoft.com/office/drawing/2014/main" id="{160BF8E7-A3E5-C74C-79D8-D6CCBFBED8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018672"/>
              </p:ext>
            </p:extLst>
          </p:nvPr>
        </p:nvGraphicFramePr>
        <p:xfrm>
          <a:off x="301410" y="1788527"/>
          <a:ext cx="6262228" cy="6533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3927">
                  <a:extLst>
                    <a:ext uri="{9D8B030D-6E8A-4147-A177-3AD203B41FA5}">
                      <a16:colId xmlns:a16="http://schemas.microsoft.com/office/drawing/2014/main" val="93159585"/>
                    </a:ext>
                  </a:extLst>
                </a:gridCol>
                <a:gridCol w="1302707">
                  <a:extLst>
                    <a:ext uri="{9D8B030D-6E8A-4147-A177-3AD203B41FA5}">
                      <a16:colId xmlns:a16="http://schemas.microsoft.com/office/drawing/2014/main" val="2148401268"/>
                    </a:ext>
                  </a:extLst>
                </a:gridCol>
                <a:gridCol w="2379945">
                  <a:extLst>
                    <a:ext uri="{9D8B030D-6E8A-4147-A177-3AD203B41FA5}">
                      <a16:colId xmlns:a16="http://schemas.microsoft.com/office/drawing/2014/main" val="3581668494"/>
                    </a:ext>
                  </a:extLst>
                </a:gridCol>
                <a:gridCol w="1515649">
                  <a:extLst>
                    <a:ext uri="{9D8B030D-6E8A-4147-A177-3AD203B41FA5}">
                      <a16:colId xmlns:a16="http://schemas.microsoft.com/office/drawing/2014/main" val="4221058095"/>
                    </a:ext>
                  </a:extLst>
                </a:gridCol>
              </a:tblGrid>
              <a:tr h="405523">
                <a:tc>
                  <a:txBody>
                    <a:bodyPr/>
                    <a:lstStyle/>
                    <a:p>
                      <a:r>
                        <a:rPr lang="sv-SE" sz="2000" dirty="0">
                          <a:solidFill>
                            <a:schemeClr val="tx1"/>
                          </a:solidFill>
                        </a:rPr>
                        <a:t>Veckor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2000" dirty="0">
                          <a:solidFill>
                            <a:schemeClr val="tx1"/>
                          </a:solidFill>
                        </a:rPr>
                        <a:t>Lag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2000" dirty="0">
                          <a:solidFill>
                            <a:schemeClr val="tx1"/>
                          </a:solidFill>
                        </a:rPr>
                        <a:t>Kontakt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2000" dirty="0">
                          <a:solidFill>
                            <a:schemeClr val="tx1"/>
                          </a:solidFill>
                        </a:rPr>
                        <a:t>Telefon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9636117"/>
                  </a:ext>
                </a:extLst>
              </a:tr>
              <a:tr h="405523">
                <a:tc>
                  <a:txBody>
                    <a:bodyPr/>
                    <a:lstStyle/>
                    <a:p>
                      <a:pPr algn="l"/>
                      <a:r>
                        <a:rPr lang="sv-SE" sz="1400" b="1" dirty="0"/>
                        <a:t>38 - 39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P13 (2013)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latin typeface="+mn-lt"/>
                        </a:rPr>
                        <a:t>Isabelle Flodman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latin typeface="+mn-lt"/>
                        </a:rPr>
                        <a:t>070 062 02 05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1628705"/>
                  </a:ext>
                </a:extLst>
              </a:tr>
              <a:tr h="315408">
                <a:tc>
                  <a:txBody>
                    <a:bodyPr/>
                    <a:lstStyle/>
                    <a:p>
                      <a:pPr algn="l"/>
                      <a:r>
                        <a:rPr lang="sv-SE" sz="1400" b="1" dirty="0"/>
                        <a:t>40 - 41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P12 (2014)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latin typeface="+mn-lt"/>
                        </a:rPr>
                        <a:t>Jenny Andersson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SE" sz="1400" dirty="0">
                          <a:latin typeface="+mn-lt"/>
                        </a:rPr>
                        <a:t>076 004 48 99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997085"/>
                  </a:ext>
                </a:extLst>
              </a:tr>
              <a:tr h="382994">
                <a:tc>
                  <a:txBody>
                    <a:bodyPr/>
                    <a:lstStyle/>
                    <a:p>
                      <a:pPr algn="l"/>
                      <a:r>
                        <a:rPr lang="sv-SE" sz="1400" b="1" dirty="0"/>
                        <a:t>42 – 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P14 (2012)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4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Carolina Söderkvist</a:t>
                      </a:r>
                      <a:endParaRPr lang="sv-SE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4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073 957 56 20</a:t>
                      </a:r>
                      <a:endParaRPr lang="sv-SE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628222"/>
                  </a:ext>
                </a:extLst>
              </a:tr>
              <a:tr h="315408">
                <a:tc>
                  <a:txBody>
                    <a:bodyPr/>
                    <a:lstStyle/>
                    <a:p>
                      <a:pPr algn="l"/>
                      <a:r>
                        <a:rPr lang="sv-SE" sz="1400" b="1" dirty="0"/>
                        <a:t>44 – 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P15 (2011)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4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Therese Hellström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4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073 650 30 20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5625675"/>
                  </a:ext>
                </a:extLst>
              </a:tr>
              <a:tr h="337936">
                <a:tc>
                  <a:txBody>
                    <a:bodyPr/>
                    <a:lstStyle/>
                    <a:p>
                      <a:pPr algn="l"/>
                      <a:r>
                        <a:rPr lang="sv-SE" sz="1400" b="1" dirty="0"/>
                        <a:t>46 – 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F14 – F10/12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SE" sz="1400" dirty="0">
                          <a:latin typeface="+mn-lt"/>
                        </a:rPr>
                        <a:t>Jenny Andersson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SE" sz="1400" dirty="0">
                          <a:latin typeface="+mn-lt"/>
                        </a:rPr>
                        <a:t>076 004 48 99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240214"/>
                  </a:ext>
                </a:extLst>
              </a:tr>
              <a:tr h="315408">
                <a:tc>
                  <a:txBody>
                    <a:bodyPr/>
                    <a:lstStyle/>
                    <a:p>
                      <a:pPr algn="l"/>
                      <a:r>
                        <a:rPr lang="sv-SE" sz="1400" b="1" dirty="0"/>
                        <a:t>48 – 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latin typeface="+mn-lt"/>
                        </a:rPr>
                        <a:t>Jenny Karlsson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SE" sz="1400" dirty="0">
                          <a:latin typeface="+mn-lt"/>
                        </a:rPr>
                        <a:t>070 991 85 77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190501"/>
                  </a:ext>
                </a:extLst>
              </a:tr>
              <a:tr h="360465">
                <a:tc>
                  <a:txBody>
                    <a:bodyPr/>
                    <a:lstStyle/>
                    <a:p>
                      <a:pPr algn="l"/>
                      <a:r>
                        <a:rPr lang="sv-SE" sz="1400" b="1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P12 (2014)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latin typeface="+mn-lt"/>
                        </a:rPr>
                        <a:t>Jenny Andersson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SE" sz="1400" dirty="0">
                          <a:latin typeface="+mn-lt"/>
                        </a:rPr>
                        <a:t>076 004 48 99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4796255"/>
                  </a:ext>
                </a:extLst>
              </a:tr>
              <a:tr h="382994">
                <a:tc>
                  <a:txBody>
                    <a:bodyPr/>
                    <a:lstStyle/>
                    <a:p>
                      <a:pPr algn="l"/>
                      <a:r>
                        <a:rPr lang="sv-SE" sz="1400" b="1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P14 (2012)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SE" sz="1400" dirty="0">
                          <a:latin typeface="+mn-lt"/>
                        </a:rPr>
                        <a:t>Carolina Söderkvist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SE" sz="1400" dirty="0">
                          <a:latin typeface="+mn-lt"/>
                        </a:rPr>
                        <a:t>073 957 56 20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4886043"/>
                  </a:ext>
                </a:extLst>
              </a:tr>
              <a:tr h="337936">
                <a:tc>
                  <a:txBody>
                    <a:bodyPr/>
                    <a:lstStyle/>
                    <a:p>
                      <a:pPr algn="l"/>
                      <a:r>
                        <a:rPr lang="sv-SE" sz="1400" b="1" dirty="0"/>
                        <a:t>52 –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b="1" dirty="0">
                          <a:solidFill>
                            <a:schemeClr val="tx1"/>
                          </a:solidFill>
                        </a:rPr>
                        <a:t>Stängt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5951034"/>
                  </a:ext>
                </a:extLst>
              </a:tr>
              <a:tr h="428052">
                <a:tc>
                  <a:txBody>
                    <a:bodyPr/>
                    <a:lstStyle/>
                    <a:p>
                      <a:pPr algn="l"/>
                      <a:r>
                        <a:rPr lang="sv-SE" sz="1400" b="1" dirty="0"/>
                        <a:t>2 - 4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P10  (2016)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latin typeface="+mn-lt"/>
                        </a:rPr>
                        <a:t>Emma Hermansson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latin typeface="+mn-lt"/>
                        </a:rPr>
                        <a:t>070 473 67 56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2037644"/>
                  </a:ext>
                </a:extLst>
              </a:tr>
              <a:tr h="382994">
                <a:tc>
                  <a:txBody>
                    <a:bodyPr/>
                    <a:lstStyle/>
                    <a:p>
                      <a:pPr algn="l"/>
                      <a:r>
                        <a:rPr lang="sv-SE" sz="1400" b="1" dirty="0"/>
                        <a:t>5 –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P11 (2015)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latin typeface="+mn-lt"/>
                        </a:rPr>
                        <a:t>Emma Karlsson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latin typeface="+mn-lt"/>
                        </a:rPr>
                        <a:t>076 103 71 37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357826"/>
                  </a:ext>
                </a:extLst>
              </a:tr>
              <a:tr h="382994">
                <a:tc>
                  <a:txBody>
                    <a:bodyPr/>
                    <a:lstStyle/>
                    <a:p>
                      <a:pPr algn="l"/>
                      <a:r>
                        <a:rPr lang="sv-SE" sz="1400" b="1" dirty="0"/>
                        <a:t>8 –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F16–F14/Dam j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latin typeface="+mn-lt"/>
                        </a:rPr>
                        <a:t>Sophia Evertsson Thuvander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latin typeface="+mn-lt"/>
                        </a:rPr>
                        <a:t>070 292 03 87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903682"/>
                  </a:ext>
                </a:extLst>
              </a:tr>
              <a:tr h="382994">
                <a:tc>
                  <a:txBody>
                    <a:bodyPr/>
                    <a:lstStyle/>
                    <a:p>
                      <a:pPr algn="l"/>
                      <a:r>
                        <a:rPr lang="sv-SE" sz="1400" b="1" dirty="0"/>
                        <a:t>10 – 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P9 (2017)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SE" sz="1400" dirty="0">
                          <a:latin typeface="+mn-lt"/>
                        </a:rPr>
                        <a:t>Sara Källman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SE" sz="1400" dirty="0">
                          <a:latin typeface="+mn-lt"/>
                        </a:rPr>
                        <a:t>076 849 93. 80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581332"/>
                  </a:ext>
                </a:extLst>
              </a:tr>
              <a:tr h="337936">
                <a:tc>
                  <a:txBody>
                    <a:bodyPr/>
                    <a:lstStyle/>
                    <a:p>
                      <a:pPr algn="l"/>
                      <a:r>
                        <a:rPr lang="sv-SE" sz="1400" b="1"/>
                        <a:t>13</a:t>
                      </a:r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P13 (2013)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latin typeface="+mn-lt"/>
                        </a:rPr>
                        <a:t>Isabelle Flodman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latin typeface="+mn-lt"/>
                        </a:rPr>
                        <a:t>070 062 02 05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8362849"/>
                  </a:ext>
                </a:extLst>
              </a:tr>
              <a:tr h="337936">
                <a:tc>
                  <a:txBody>
                    <a:bodyPr/>
                    <a:lstStyle/>
                    <a:p>
                      <a:pPr algn="l"/>
                      <a:r>
                        <a:rPr lang="sv-SE" sz="1400" b="1"/>
                        <a:t>14</a:t>
                      </a:r>
                      <a:endParaRPr lang="sv-S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P15 (2011)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latin typeface="+mn-lt"/>
                        </a:rPr>
                        <a:t>Therese Hellström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latin typeface="+mn-lt"/>
                        </a:rPr>
                        <a:t>073 650 30 20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794878"/>
                  </a:ext>
                </a:extLst>
              </a:tr>
              <a:tr h="360465">
                <a:tc>
                  <a:txBody>
                    <a:bodyPr/>
                    <a:lstStyle/>
                    <a:p>
                      <a:pPr algn="l"/>
                      <a:r>
                        <a:rPr lang="sv-SE" sz="1400" b="1" dirty="0"/>
                        <a:t>15 - 16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J18 / J20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latin typeface="+mn-lt"/>
                        </a:rPr>
                        <a:t>Marie-Louise Lodin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latin typeface="+mn-lt"/>
                        </a:rPr>
                        <a:t>073 043 23 42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4123703"/>
                  </a:ext>
                </a:extLst>
              </a:tr>
              <a:tr h="360465"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SE" sz="1400" dirty="0">
                          <a:latin typeface="+mn-lt"/>
                        </a:rPr>
                        <a:t>Simon Jakobsson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SE" sz="1400" dirty="0">
                          <a:latin typeface="+mn-lt"/>
                        </a:rPr>
                        <a:t>070 485 07 70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1310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4696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AABCA3DC2650445ACE806CF43110EBC" ma:contentTypeVersion="11" ma:contentTypeDescription="Skapa ett nytt dokument." ma:contentTypeScope="" ma:versionID="2ddf34efd31a3b5495cb5c4d1bd84666">
  <xsd:schema xmlns:xsd="http://www.w3.org/2001/XMLSchema" xmlns:xs="http://www.w3.org/2001/XMLSchema" xmlns:p="http://schemas.microsoft.com/office/2006/metadata/properties" xmlns:ns2="4e26e2be-81b0-4933-8d6b-622ee80e2522" xmlns:ns3="5b5c8138-3895-4ec0-8e0c-90766885d87a" targetNamespace="http://schemas.microsoft.com/office/2006/metadata/properties" ma:root="true" ma:fieldsID="835ff3b271b6e19d8af89d169dd5393c" ns2:_="" ns3:_="">
    <xsd:import namespace="4e26e2be-81b0-4933-8d6b-622ee80e2522"/>
    <xsd:import namespace="5b5c8138-3895-4ec0-8e0c-90766885d8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26e2be-81b0-4933-8d6b-622ee80e25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Bildmarkeringar" ma:readOnly="false" ma:fieldId="{5cf76f15-5ced-4ddc-b409-7134ff3c332f}" ma:taxonomyMulti="true" ma:sspId="85131503-7235-4cb9-9131-aa014c38633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5c8138-3895-4ec0-8e0c-90766885d87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c41aab31-1198-434d-b1a1-5b1b3e53e2e9}" ma:internalName="TaxCatchAll" ma:showField="CatchAllData" ma:web="5b5c8138-3895-4ec0-8e0c-90766885d8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5c8138-3895-4ec0-8e0c-90766885d87a" xsi:nil="true"/>
    <lcf76f155ced4ddcb4097134ff3c332f xmlns="4e26e2be-81b0-4933-8d6b-622ee80e252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E63CB7-B0FC-4092-95BA-0745E68EC3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26e2be-81b0-4933-8d6b-622ee80e2522"/>
    <ds:schemaRef ds:uri="5b5c8138-3895-4ec0-8e0c-90766885d8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2F35078-D2D8-472C-B684-3969F77E1719}">
  <ds:schemaRefs>
    <ds:schemaRef ds:uri="http://www.w3.org/XML/1998/namespace"/>
    <ds:schemaRef ds:uri="http://schemas.microsoft.com/office/2006/documentManagement/types"/>
    <ds:schemaRef ds:uri="4e26e2be-81b0-4933-8d6b-622ee80e2522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metadata/properties"/>
    <ds:schemaRef ds:uri="5b5c8138-3895-4ec0-8e0c-90766885d87a"/>
    <ds:schemaRef ds:uri="http://purl.org/dc/dcmitype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89C1C4BE-6654-4E30-A7AD-5A83DDDA893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1303</TotalTime>
  <Words>227</Words>
  <Application>Microsoft Macintosh PowerPoint</Application>
  <PresentationFormat>A4 (210 x 297 mm)</PresentationFormat>
  <Paragraphs>72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Edberg Elin</dc:creator>
  <cp:lastModifiedBy>Simon Löwdahl</cp:lastModifiedBy>
  <cp:revision>114</cp:revision>
  <cp:lastPrinted>2024-03-22T10:05:40Z</cp:lastPrinted>
  <dcterms:created xsi:type="dcterms:W3CDTF">2024-03-22T06:07:33Z</dcterms:created>
  <dcterms:modified xsi:type="dcterms:W3CDTF">2025-09-23T09:58:17Z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af9d867-5209-455c-a8aa-d350ece4e6a7_Enabled">
    <vt:lpwstr>true</vt:lpwstr>
  </property>
  <property fmtid="{D5CDD505-2E9C-101B-9397-08002B2CF9AE}" pid="3" name="MSIP_Label_3af9d867-5209-455c-a8aa-d350ece4e6a7_SetDate">
    <vt:lpwstr>2024-09-12T12:54:54Z</vt:lpwstr>
  </property>
  <property fmtid="{D5CDD505-2E9C-101B-9397-08002B2CF9AE}" pid="4" name="MSIP_Label_3af9d867-5209-455c-a8aa-d350ece4e6a7_Method">
    <vt:lpwstr>Privileged</vt:lpwstr>
  </property>
  <property fmtid="{D5CDD505-2E9C-101B-9397-08002B2CF9AE}" pid="5" name="MSIP_Label_3af9d867-5209-455c-a8aa-d350ece4e6a7_Name">
    <vt:lpwstr>No NCC label #NL</vt:lpwstr>
  </property>
  <property fmtid="{D5CDD505-2E9C-101B-9397-08002B2CF9AE}" pid="6" name="MSIP_Label_3af9d867-5209-455c-a8aa-d350ece4e6a7_SiteId">
    <vt:lpwstr>d04499d5-2857-4e28-9177-6e949859db83</vt:lpwstr>
  </property>
  <property fmtid="{D5CDD505-2E9C-101B-9397-08002B2CF9AE}" pid="7" name="MSIP_Label_3af9d867-5209-455c-a8aa-d350ece4e6a7_ActionId">
    <vt:lpwstr>4eb86fef-2527-47b8-9be2-91962f9aa313</vt:lpwstr>
  </property>
  <property fmtid="{D5CDD505-2E9C-101B-9397-08002B2CF9AE}" pid="8" name="MSIP_Label_3af9d867-5209-455c-a8aa-d350ece4e6a7_ContentBits">
    <vt:lpwstr>0</vt:lpwstr>
  </property>
  <property fmtid="{D5CDD505-2E9C-101B-9397-08002B2CF9AE}" pid="9" name="ContentTypeId">
    <vt:lpwstr>0x010100FAABCA3DC2650445ACE806CF43110EBC</vt:lpwstr>
  </property>
  <property fmtid="{D5CDD505-2E9C-101B-9397-08002B2CF9AE}" pid="10" name="MediaServiceImageTags">
    <vt:lpwstr/>
  </property>
  <property fmtid="{D5CDD505-2E9C-101B-9397-08002B2CF9AE}" pid="11" name="xd_ProgID">
    <vt:lpwstr/>
  </property>
  <property fmtid="{D5CDD505-2E9C-101B-9397-08002B2CF9AE}" pid="12" name="_SourceUrl">
    <vt:lpwstr/>
  </property>
  <property fmtid="{D5CDD505-2E9C-101B-9397-08002B2CF9AE}" pid="13" name="_SharedFileIndex">
    <vt:lpwstr/>
  </property>
  <property fmtid="{D5CDD505-2E9C-101B-9397-08002B2CF9AE}" pid="14" name="ComplianceAssetId">
    <vt:lpwstr/>
  </property>
  <property fmtid="{D5CDD505-2E9C-101B-9397-08002B2CF9AE}" pid="15" name="TemplateUrl">
    <vt:lpwstr/>
  </property>
  <property fmtid="{D5CDD505-2E9C-101B-9397-08002B2CF9AE}" pid="16" name="_ExtendedDescription">
    <vt:lpwstr/>
  </property>
  <property fmtid="{D5CDD505-2E9C-101B-9397-08002B2CF9AE}" pid="17" name="TriggerFlowInfo">
    <vt:lpwstr/>
  </property>
  <property fmtid="{D5CDD505-2E9C-101B-9397-08002B2CF9AE}" pid="18" name="xd_Signature">
    <vt:bool>false</vt:bool>
  </property>
</Properties>
</file>